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0B9D-FAEB-4548-AD16-27C261E2ADAE}" type="datetimeFigureOut">
              <a:rPr lang="sv-SE" smtClean="0"/>
              <a:t>2015-04-27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A5A11-D8BC-4C37-9967-6F13DE2B7127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 8"/>
          <p:cNvGrpSpPr/>
          <p:nvPr/>
        </p:nvGrpSpPr>
        <p:grpSpPr>
          <a:xfrm>
            <a:off x="971601" y="836712"/>
            <a:ext cx="7200799" cy="5056882"/>
            <a:chOff x="1187625" y="1412776"/>
            <a:chExt cx="4464495" cy="371218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87625" y="1412776"/>
              <a:ext cx="1481722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" name="Rak 4"/>
            <p:cNvCxnSpPr/>
            <p:nvPr/>
          </p:nvCxnSpPr>
          <p:spPr>
            <a:xfrm>
              <a:off x="1403648" y="2924944"/>
              <a:ext cx="417646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ruta 6"/>
            <p:cNvSpPr txBox="1"/>
            <p:nvPr/>
          </p:nvSpPr>
          <p:spPr>
            <a:xfrm>
              <a:off x="2771800" y="2361074"/>
              <a:ext cx="2880320" cy="632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5000" b="1" dirty="0" smtClean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FF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</a:rPr>
                <a:t>PROGRAM</a:t>
              </a:r>
              <a:endParaRPr lang="sv-SE" sz="5000" dirty="0"/>
            </a:p>
          </p:txBody>
        </p:sp>
        <p:sp>
          <p:nvSpPr>
            <p:cNvPr id="8" name="textruta 7"/>
            <p:cNvSpPr txBox="1"/>
            <p:nvPr/>
          </p:nvSpPr>
          <p:spPr>
            <a:xfrm>
              <a:off x="1403648" y="3068960"/>
              <a:ext cx="4176464" cy="20560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 10:00  Bamsegympagrupperna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10:15  </a:t>
              </a:r>
              <a:r>
                <a:rPr lang="sv-SE" sz="2200" dirty="0" err="1" smtClean="0">
                  <a:solidFill>
                    <a:schemeClr val="accent1">
                      <a:lumMod val="75000"/>
                    </a:schemeClr>
                  </a:solidFill>
                </a:rPr>
                <a:t>PowerKidz</a:t>
              </a:r>
              <a:endParaRPr lang="sv-SE" sz="22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10:30  6-7 åringarna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10:50  8-10 åringarna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11:15  11+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11:40 Step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11:50 Rumblebag</a:t>
              </a:r>
            </a:p>
            <a:p>
              <a:pPr>
                <a:buFont typeface="Wingdings" pitchFamily="2" charset="2"/>
                <a:buChar char="§"/>
              </a:pPr>
              <a:r>
                <a:rPr lang="sv-SE" sz="2200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sv-SE" sz="2200" dirty="0" smtClean="0">
                  <a:solidFill>
                    <a:schemeClr val="accent1">
                      <a:lumMod val="75000"/>
                    </a:schemeClr>
                  </a:solidFill>
                </a:rPr>
                <a:t>12:00 </a:t>
              </a:r>
              <a:r>
                <a:rPr lang="sv-SE" sz="2200" dirty="0" err="1" smtClean="0">
                  <a:solidFill>
                    <a:schemeClr val="accent1">
                      <a:lumMod val="75000"/>
                    </a:schemeClr>
                  </a:solidFill>
                </a:rPr>
                <a:t>Tabata</a:t>
              </a:r>
              <a:endParaRPr lang="sv-SE" sz="22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Bildspel på skärmen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Bild 1</vt:lpstr>
    </vt:vector>
  </TitlesOfParts>
  <Company>Schenker 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ssechri</dc:creator>
  <cp:lastModifiedBy>ssechri</cp:lastModifiedBy>
  <cp:revision>2</cp:revision>
  <dcterms:created xsi:type="dcterms:W3CDTF">2015-04-27T18:49:16Z</dcterms:created>
  <dcterms:modified xsi:type="dcterms:W3CDTF">2015-04-27T19:03:16Z</dcterms:modified>
</cp:coreProperties>
</file>